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3" d="100"/>
          <a:sy n="93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F38-3B36-4715-92AB-8E02587A9AF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D675-6DA5-4224-B8EF-3206932E3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F38-3B36-4715-92AB-8E02587A9AF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D675-6DA5-4224-B8EF-3206932E3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F38-3B36-4715-92AB-8E02587A9AF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D675-6DA5-4224-B8EF-3206932E3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F38-3B36-4715-92AB-8E02587A9AF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D675-6DA5-4224-B8EF-3206932E3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F38-3B36-4715-92AB-8E02587A9AF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D675-6DA5-4224-B8EF-3206932E3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F38-3B36-4715-92AB-8E02587A9AF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D675-6DA5-4224-B8EF-3206932E3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F38-3B36-4715-92AB-8E02587A9AF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D675-6DA5-4224-B8EF-3206932E3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F38-3B36-4715-92AB-8E02587A9AF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D675-6DA5-4224-B8EF-3206932E3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F38-3B36-4715-92AB-8E02587A9AF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D675-6DA5-4224-B8EF-3206932E3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F38-3B36-4715-92AB-8E02587A9AF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D675-6DA5-4224-B8EF-3206932E3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F38-3B36-4715-92AB-8E02587A9AF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D675-6DA5-4224-B8EF-3206932E3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C1F38-3B36-4715-92AB-8E02587A9AF0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6D675-6DA5-4224-B8EF-3206932E3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84375"/>
          </a:xfrm>
        </p:spPr>
        <p:txBody>
          <a:bodyPr/>
          <a:lstStyle/>
          <a:p>
            <a:r>
              <a:rPr lang="en-US" dirty="0" smtClean="0"/>
              <a:t>Diplomacy</a:t>
            </a:r>
            <a:br>
              <a:rPr lang="en-US" dirty="0" smtClean="0"/>
            </a:br>
            <a:r>
              <a:rPr lang="en-US" dirty="0" smtClean="0"/>
              <a:t>Country Project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038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 smtClean="0"/>
              <a:t>3 - 5 minutes</a:t>
            </a:r>
          </a:p>
          <a:p>
            <a:r>
              <a:rPr lang="en-US" sz="2000" dirty="0" smtClean="0"/>
              <a:t>Speak knowledgably</a:t>
            </a:r>
          </a:p>
          <a:p>
            <a:r>
              <a:rPr lang="en-US" sz="2000" dirty="0" smtClean="0"/>
              <a:t>1 physical work (drawing, map, etc.)</a:t>
            </a:r>
          </a:p>
          <a:p>
            <a:r>
              <a:rPr lang="en-US" sz="2000" dirty="0" smtClean="0"/>
              <a:t>Include the following slides </a:t>
            </a:r>
          </a:p>
          <a:p>
            <a:pPr lvl="1"/>
            <a:r>
              <a:rPr lang="en-US" sz="2000" dirty="0" smtClean="0"/>
              <a:t>Important person (check name tags)</a:t>
            </a:r>
          </a:p>
          <a:p>
            <a:pPr lvl="1"/>
            <a:r>
              <a:rPr lang="en-US" sz="2000" dirty="0" smtClean="0"/>
              <a:t>Before/after maps</a:t>
            </a:r>
          </a:p>
          <a:p>
            <a:pPr lvl="1"/>
            <a:r>
              <a:rPr lang="en-US" sz="2000" dirty="0" smtClean="0"/>
              <a:t>Allies/enemies</a:t>
            </a:r>
          </a:p>
          <a:p>
            <a:pPr lvl="1"/>
            <a:r>
              <a:rPr lang="en-US" sz="2000" dirty="0" smtClean="0"/>
              <a:t>Important battle or campaign</a:t>
            </a:r>
          </a:p>
          <a:p>
            <a:r>
              <a:rPr lang="en-US" sz="2000" dirty="0" smtClean="0"/>
              <a:t>Bibliography (must include at least one non-electronic source)</a:t>
            </a:r>
          </a:p>
          <a:p>
            <a:r>
              <a:rPr lang="en-US" sz="2000" dirty="0" smtClean="0"/>
              <a:t>Work record (Who did </a:t>
            </a:r>
            <a:r>
              <a:rPr lang="en-US" sz="2000" smtClean="0"/>
              <a:t>which work)</a:t>
            </a:r>
            <a:endParaRPr lang="en-US" sz="2000" dirty="0" smtClean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228600"/>
          <a:ext cx="64008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  <a:gridCol w="1600200"/>
                <a:gridCol w="1600200"/>
              </a:tblGrid>
              <a:tr h="2667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2-3 or 5-6 min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3-5 minutes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066800"/>
          <a:ext cx="6400799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794"/>
                <a:gridCol w="1026201"/>
                <a:gridCol w="1026201"/>
                <a:gridCol w="1026201"/>
                <a:gridCol w="1026201"/>
                <a:gridCol w="1026201"/>
              </a:tblGrid>
              <a:tr h="7370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Knowledge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Physical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Work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Important Person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Maps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Allies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Enemies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Important Campaign or Battle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9738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0       1      2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0       1      2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0       1      2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0       1      2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0       1      2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2514600"/>
          <a:ext cx="64008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</a:tblGrid>
              <a:tr h="51182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Slides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Physical Work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Appearance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Information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3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Physical Work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0        1        2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0        1        2      3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3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Important Person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0        1        2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0        1        2      3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3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Maps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0        1        2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0        1        2      3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3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Allies &amp; Enemies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0        1        2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0        1        2      3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Important Campaign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or Battle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0      1        2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0        1        2      3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4724400"/>
          <a:ext cx="64008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  <a:gridCol w="1600200"/>
                <a:gridCol w="1600200"/>
              </a:tblGrid>
              <a:tr h="2667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Bibliography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5257800"/>
          <a:ext cx="64008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  <a:gridCol w="1600200"/>
                <a:gridCol w="1600200"/>
              </a:tblGrid>
              <a:tr h="2667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Work Record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934200" y="1828800"/>
            <a:ext cx="1143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34200" y="685800"/>
            <a:ext cx="1143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34200" y="3048000"/>
            <a:ext cx="1143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34200" y="3352800"/>
            <a:ext cx="1143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34200" y="3657600"/>
            <a:ext cx="1143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934200" y="3962400"/>
            <a:ext cx="1143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934200" y="4267200"/>
            <a:ext cx="1143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934200" y="4724400"/>
            <a:ext cx="1143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934200" y="5257800"/>
            <a:ext cx="1143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91200" y="5943600"/>
            <a:ext cx="1143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Total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34200" y="5943600"/>
            <a:ext cx="1143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solidFill>
                  <a:sysClr val="windowText" lastClr="000000"/>
                </a:solidFill>
              </a:rPr>
              <a:t>/50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Journal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For each presentation, write down: </a:t>
            </a:r>
          </a:p>
          <a:p>
            <a:pPr marL="0" indent="0">
              <a:buNone/>
            </a:pPr>
            <a:r>
              <a:rPr lang="en-US" dirty="0" smtClean="0"/>
              <a:t>0. The name of the country</a:t>
            </a:r>
          </a:p>
          <a:p>
            <a:pPr marL="0" indent="0">
              <a:buNone/>
            </a:pPr>
            <a:r>
              <a:rPr lang="en-US" dirty="0" smtClean="0"/>
              <a:t>1. The name of the important person and one fact about them</a:t>
            </a:r>
          </a:p>
          <a:p>
            <a:pPr marL="0" indent="0">
              <a:buNone/>
            </a:pPr>
            <a:r>
              <a:rPr lang="en-US" dirty="0" smtClean="0"/>
              <a:t>2. The battle or campaign and one fact about it</a:t>
            </a:r>
          </a:p>
          <a:p>
            <a:pPr marL="0" indent="0">
              <a:buNone/>
            </a:pPr>
            <a:r>
              <a:rPr lang="en-US" dirty="0" smtClean="0"/>
              <a:t>3. A description of the physical work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1600200"/>
            <a:ext cx="3276600" cy="17543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Copy at the top of your page:</a:t>
            </a:r>
          </a:p>
          <a:p>
            <a:endParaRPr lang="en-US" dirty="0" smtClean="0"/>
          </a:p>
          <a:p>
            <a:r>
              <a:rPr lang="en-US" dirty="0" smtClean="0"/>
              <a:t>Country</a:t>
            </a:r>
          </a:p>
          <a:p>
            <a:r>
              <a:rPr lang="en-US" dirty="0" smtClean="0"/>
              <a:t>Person</a:t>
            </a:r>
          </a:p>
          <a:p>
            <a:r>
              <a:rPr lang="en-US" dirty="0" smtClean="0"/>
              <a:t>Battle</a:t>
            </a:r>
          </a:p>
          <a:p>
            <a:r>
              <a:rPr lang="en-US" dirty="0" smtClean="0"/>
              <a:t>Physical Work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227</Words>
  <Application>Microsoft Office PowerPoint</Application>
  <PresentationFormat>On-screen Show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Diplomacy Country Project</vt:lpstr>
      <vt:lpstr>Presentation</vt:lpstr>
      <vt:lpstr>Slide 3</vt:lpstr>
      <vt:lpstr>Presentation Journal Topic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Diplomacy Country Project</dc:title>
  <dc:creator>lou.burruss</dc:creator>
  <cp:lastModifiedBy>lou.burruss</cp:lastModifiedBy>
  <cp:revision>2</cp:revision>
  <dcterms:created xsi:type="dcterms:W3CDTF">2016-04-29T22:15:47Z</dcterms:created>
  <dcterms:modified xsi:type="dcterms:W3CDTF">2016-05-25T15:24:33Z</dcterms:modified>
</cp:coreProperties>
</file>